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>
            <a:normAutofit/>
          </a:bodyPr>
          <a:lstStyle/>
          <a:p>
            <a:endParaRPr lang="en-US" sz="6600" b="1" dirty="0" smtClean="0"/>
          </a:p>
          <a:p>
            <a:r>
              <a:rPr lang="en-US" sz="6600" b="1" dirty="0" smtClean="0">
                <a:solidFill>
                  <a:srgbClr val="000000"/>
                </a:solidFill>
                <a:latin typeface="Arial"/>
                <a:cs typeface="Arial"/>
              </a:rPr>
              <a:t>HE’S DONE IT ALL</a:t>
            </a:r>
            <a:endParaRPr lang="en-US" sz="6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7762" y="4054367"/>
            <a:ext cx="59213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 smtClean="0">
                <a:latin typeface="Arial"/>
                <a:cs typeface="Arial"/>
              </a:rPr>
              <a:t>   Chris </a:t>
            </a:r>
            <a:r>
              <a:rPr lang="en-US" sz="5000" b="1" i="1" dirty="0" smtClean="0">
                <a:latin typeface="Arial"/>
                <a:cs typeface="Arial"/>
              </a:rPr>
              <a:t>Jaensch</a:t>
            </a:r>
            <a:endParaRPr lang="en-US" sz="50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1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You could climb the highest mountain </a:t>
            </a:r>
            <a:endParaRPr lang="en-AU" sz="4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find the Father’s love.</a:t>
            </a: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You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could sing a thousand praises </a:t>
            </a:r>
            <a:endParaRPr lang="en-AU" sz="4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bring His grace down from above.</a:t>
            </a: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But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it’s nothing that we do </a:t>
            </a:r>
            <a:endParaRPr lang="en-AU" sz="4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nothing that we’ve done.</a:t>
            </a: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It’s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nothing but the perfect gift </a:t>
            </a:r>
            <a:endParaRPr lang="en-AU" sz="4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4000" b="1" dirty="0" smtClean="0">
                <a:solidFill>
                  <a:srgbClr val="000000"/>
                </a:solidFill>
                <a:latin typeface="Arial"/>
                <a:cs typeface="Arial"/>
              </a:rPr>
              <a:t>that </a:t>
            </a:r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was given through His Son.</a:t>
            </a:r>
          </a:p>
          <a:p>
            <a:r>
              <a:rPr lang="en-AU" sz="4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5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/>
          <a:lstStyle/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He’s 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 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died for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all.  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come to set us free.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rose from the grave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my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life He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saved.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nce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and for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1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You could live a life of solitude,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spend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your days in humble prayer</a:t>
            </a:r>
          </a:p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r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 constant acts of kindness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show him that you’re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there.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But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loved you from the moment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creation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first began.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matter what you do or say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loves you just the same.</a:t>
            </a:r>
          </a:p>
          <a:p>
            <a:r>
              <a:rPr lang="en-A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3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/>
          <a:lstStyle/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He’s 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 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died for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all.  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come to set us free.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rose from the grave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my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life He saved.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Once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and for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4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It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doesn’t matter who you are.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It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doesn’t matter where you’re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from.</a:t>
            </a:r>
            <a:endParaRPr lang="en-AU" sz="36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North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or South or East or West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wants you for his own.</a:t>
            </a:r>
          </a:p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Young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or old or black or white,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happy times or desperate plight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loves you all.                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73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/>
          <a:lstStyle/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He’s 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 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died for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all.  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come to set us free.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rose from the grave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my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life He saved.</a:t>
            </a:r>
          </a:p>
          <a:p>
            <a:endParaRPr lang="en-AU" sz="3600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2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959" y="585249"/>
            <a:ext cx="8155670" cy="5864944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He’s 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 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died for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all.  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come to set us free.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When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He rose from the grave </a:t>
            </a:r>
            <a:endParaRPr lang="en-AU" sz="3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my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life He saved.</a:t>
            </a:r>
          </a:p>
          <a:p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r>
              <a:rPr lang="en-AU" sz="3600" b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AU" sz="3600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AU" sz="3600" b="1" smtClean="0">
                <a:solidFill>
                  <a:srgbClr val="000000"/>
                </a:solidFill>
                <a:latin typeface="Arial"/>
                <a:cs typeface="Arial"/>
              </a:rPr>
              <a:t>He’s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done it 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endParaRPr lang="en-AU" sz="36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AU" sz="3600" b="1" dirty="0" smtClean="0">
                <a:solidFill>
                  <a:srgbClr val="000000"/>
                </a:solidFill>
                <a:latin typeface="Arial"/>
                <a:cs typeface="Arial"/>
              </a:rPr>
              <a:t>nce </a:t>
            </a:r>
            <a:r>
              <a:rPr lang="en-AU" sz="3600" b="1" dirty="0">
                <a:solidFill>
                  <a:srgbClr val="000000"/>
                </a:solidFill>
                <a:latin typeface="Arial"/>
                <a:cs typeface="Arial"/>
              </a:rPr>
              <a:t>and for all.</a:t>
            </a:r>
          </a:p>
          <a:p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48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255</TotalTime>
  <Words>323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Jaensch</dc:creator>
  <cp:lastModifiedBy>Chris Jaensch</cp:lastModifiedBy>
  <cp:revision>7</cp:revision>
  <dcterms:created xsi:type="dcterms:W3CDTF">2014-10-02T04:45:50Z</dcterms:created>
  <dcterms:modified xsi:type="dcterms:W3CDTF">2019-08-21T00:52:53Z</dcterms:modified>
</cp:coreProperties>
</file>